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509" r:id="rId9"/>
    <p:sldId id="530" r:id="rId10"/>
    <p:sldId id="468" r:id="rId11"/>
    <p:sldId id="558" r:id="rId12"/>
    <p:sldId id="559" r:id="rId13"/>
    <p:sldId id="560" r:id="rId14"/>
    <p:sldId id="561" r:id="rId15"/>
    <p:sldId id="562" r:id="rId16"/>
    <p:sldId id="3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1"/>
    <p:restoredTop sz="92397"/>
  </p:normalViewPr>
  <p:slideViewPr>
    <p:cSldViewPr snapToGrid="0">
      <p:cViewPr>
        <p:scale>
          <a:sx n="110" d="100"/>
          <a:sy n="110" d="100"/>
        </p:scale>
        <p:origin x="256" y="-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1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8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3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3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it-IT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3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it-IT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上架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34"/>
            <a:ext cx="11981360" cy="477769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9279"/>
            <a:ext cx="2067001" cy="566152"/>
            <a:chOff x="201702" y="3250984"/>
            <a:chExt cx="2892555" cy="58624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50984"/>
              <a:ext cx="1648296" cy="319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添加截图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345316" y="2338086"/>
            <a:ext cx="2377418" cy="835324"/>
          </a:xfrm>
          <a:prstGeom prst="wedgeRoundRectCallout">
            <a:avLst>
              <a:gd name="adj1" fmla="val -79883"/>
              <a:gd name="adj2" fmla="val 7267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将截图文件拖到下方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875796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4.7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寸（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6/6s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5.5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寸（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6/6s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Plus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）分别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张屏幕截图。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分别打开对应的模拟器，窗口尺寸到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100%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，转到相应有代表性的画面，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Command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截图到桌面。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5" y="1377359"/>
            <a:ext cx="10058400" cy="340422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完善审核信息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5174323" y="901591"/>
            <a:ext cx="3807631" cy="756243"/>
          </a:xfrm>
          <a:prstGeom prst="wedgeRoundRectCallout">
            <a:avLst>
              <a:gd name="adj1" fmla="val 71630"/>
              <a:gd name="adj2" fmla="val 6417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完善 审核信息并 存储后， 就可以点击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“提交以供审核”按钮。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29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657834"/>
            <a:ext cx="10058400" cy="433551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综合信息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280796" y="1889327"/>
            <a:ext cx="2483660" cy="1062217"/>
          </a:xfrm>
          <a:prstGeom prst="wedgeRoundRectCallout">
            <a:avLst>
              <a:gd name="adj1" fmla="val -38318"/>
              <a:gd name="adj2" fmla="val 10106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所属类别，越精确越好，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以便用户搜索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947394"/>
            <a:ext cx="725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如果点 提交以供审核 后提示有问题，完善相应的信息。如：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13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0"/>
            <a:ext cx="5859044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分级编辑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269069" y="2787452"/>
            <a:ext cx="3807631" cy="756243"/>
          </a:xfrm>
          <a:prstGeom prst="wedgeRoundRectCallout">
            <a:avLst>
              <a:gd name="adj1" fmla="val 54911"/>
              <a:gd name="adj2" fmla="val 9937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不涉及“重口味”或医疗相关内容，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全选否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62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1" y="1238971"/>
            <a:ext cx="10058400" cy="382634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版权和广告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6574390" y="657307"/>
            <a:ext cx="3807631" cy="756243"/>
          </a:xfrm>
          <a:prstGeom prst="wedgeRoundRectCallout">
            <a:avLst>
              <a:gd name="adj1" fmla="val 39408"/>
              <a:gd name="adj2" fmla="val 13610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根据实际情况来选择，这里选“否”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183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34" y="2314935"/>
            <a:ext cx="7878770" cy="264851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等待审核状态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164700" y="2928395"/>
            <a:ext cx="2708506" cy="747941"/>
          </a:xfrm>
          <a:prstGeom prst="wedgeRoundRectCallout">
            <a:avLst>
              <a:gd name="adj1" fmla="val -71851"/>
              <a:gd name="adj2" fmla="val 10855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一般会等待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7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个工作日左右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658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appstore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763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05782" y="5274913"/>
            <a:ext cx="788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不要让别人对你说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行不通</a:t>
            </a:r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你对自己的创意有热情，</a:t>
            </a:r>
            <a:endParaRPr lang="en-US" altLang="zh-CN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千方百计去实现之，亲自证明到底行不行。</a:t>
            </a:r>
            <a:endParaRPr lang="en-US" altLang="zh-CN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</a:p>
          <a:p>
            <a:pPr algn="r"/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丹尼斯 </a:t>
            </a:r>
            <a:r>
              <a:rPr lang="en-US" altLang="zh-CN" i="1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FourSquare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80668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可喜可贺，历尽艰辛就要通关了，来到取经最后一步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上架。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365030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不过第一次提交，可没那么容易。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通常要提交数次才能通过，而且要好几周。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446955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这一章就是提交审核而已，相当简洁。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一旦提交，坐等审核通过就行。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80" y="155138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TestFlight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那一章我们已经打包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iTunes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2480" y="494666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这章通过提交过程，给你一些建议和指南，尽量减少被打回的可能性。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78977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17" y="99539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做好准备和严格测试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88" y="2657685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09725" y="291029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做好准备和严格测试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准备工作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610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苹果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审核如此地不透明，而且人人都讨厌审核。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为了防止不必要的时间浪费，以下几点供参考。</a:t>
            </a:r>
            <a:endParaRPr lang="en-US" altLang="zh-CN" sz="1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63489"/>
              </p:ext>
            </p:extLst>
          </p:nvPr>
        </p:nvGraphicFramePr>
        <p:xfrm>
          <a:off x="597423" y="1629136"/>
          <a:ext cx="10862198" cy="50293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31099"/>
                <a:gridCol w="5431099"/>
              </a:tblGrid>
              <a:tr h="405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注意点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说明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9075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测试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（确保比较明显的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BUG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提前解决）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真机测试、单元测试、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Testflight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测试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兼容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iPad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测试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网络环境：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WiFi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和数据网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90752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苹果审核指南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（主要规则）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容易频繁崩溃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有明显的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bug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存在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功能与宣传不符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含有未描述的隐藏功能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使用了苹果开发网站文档中未公开的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API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833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版权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打着苹果公司名义的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与其他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有知识产权纠纷的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90752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界面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杂乱无章，不符合苹果人机交互规则的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链接无法打开的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文字或图像存在占位符的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Store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" y="1732804"/>
            <a:ext cx="10058400" cy="37074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0885" y="465595"/>
            <a:ext cx="2323756" cy="569826"/>
            <a:chOff x="191977" y="3247178"/>
            <a:chExt cx="3251858" cy="590048"/>
          </a:xfrm>
        </p:grpSpPr>
        <p:sp>
          <p:nvSpPr>
            <p:cNvPr id="17" name="文本框 16"/>
            <p:cNvSpPr txBox="1"/>
            <p:nvPr/>
          </p:nvSpPr>
          <p:spPr>
            <a:xfrm>
              <a:off x="191977" y="3247178"/>
              <a:ext cx="325185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价格与销售范围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如果你还没有上传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，请参考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章的“打包上传到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”部分。</a:t>
            </a:r>
            <a:endParaRPr lang="en-US" altLang="zh-CN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015205" y="5515822"/>
            <a:ext cx="4610581" cy="819746"/>
          </a:xfrm>
          <a:prstGeom prst="wedgeRoundRectCallout">
            <a:avLst>
              <a:gd name="adj1" fmla="val -37002"/>
              <a:gd name="adj2" fmla="val -17312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设定 价格 后，其他选项 默认即可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7384648" y="2911518"/>
            <a:ext cx="2185685" cy="549312"/>
          </a:xfrm>
          <a:prstGeom prst="wedgeRoundRectCallout">
            <a:avLst>
              <a:gd name="adj1" fmla="val 72259"/>
              <a:gd name="adj2" fmla="val -5558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设置完毕不要忘记点 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存储”按钮</a:t>
            </a: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560033"/>
            <a:ext cx="6184900" cy="4648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3" y="1036813"/>
            <a:ext cx="787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选择下方的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准备提交，往下拖动 到 构建版本。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4595150" y="5196546"/>
            <a:ext cx="1804112" cy="509801"/>
          </a:xfrm>
          <a:prstGeom prst="wedgeRoundRectCallout">
            <a:avLst>
              <a:gd name="adj1" fmla="val 3113"/>
              <a:gd name="adj2" fmla="val -25823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选择一个版本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6" y="2509894"/>
            <a:ext cx="5458741" cy="22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17600</TotalTime>
  <Words>536</Words>
  <Application>Microsoft Macintosh PowerPoint</Application>
  <PresentationFormat>宽屏</PresentationFormat>
  <Paragraphs>92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4416</cp:revision>
  <dcterms:created xsi:type="dcterms:W3CDTF">2014-05-16T07:57:58Z</dcterms:created>
  <dcterms:modified xsi:type="dcterms:W3CDTF">2016-03-22T10:39:33Z</dcterms:modified>
</cp:coreProperties>
</file>